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0" r:id="rId5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AADA3C-6F7C-4DA1-8142-5A6298F9922E}" v="6" dt="2023-06-30T06:29:39.8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060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oko Haraguchi" userId="S::sharaguchi@mail.saitama-u.ac.jp::48ad1877-aad2-47ea-8e64-f8662f87fc93" providerId="AD" clId="Web-{BD4CBF18-3E6A-7B00-7436-F3400390F152}"/>
    <pc:docChg chg="modSld">
      <pc:chgData name="Shoko Haraguchi" userId="S::sharaguchi@mail.saitama-u.ac.jp::48ad1877-aad2-47ea-8e64-f8662f87fc93" providerId="AD" clId="Web-{BD4CBF18-3E6A-7B00-7436-F3400390F152}" dt="2023-06-29T02:43:44.447" v="23" actId="20577"/>
      <pc:docMkLst>
        <pc:docMk/>
      </pc:docMkLst>
      <pc:sldChg chg="modSp">
        <pc:chgData name="Shoko Haraguchi" userId="S::sharaguchi@mail.saitama-u.ac.jp::48ad1877-aad2-47ea-8e64-f8662f87fc93" providerId="AD" clId="Web-{BD4CBF18-3E6A-7B00-7436-F3400390F152}" dt="2023-06-29T02:43:44.447" v="23" actId="20577"/>
        <pc:sldMkLst>
          <pc:docMk/>
          <pc:sldMk cId="1817553657" sldId="260"/>
        </pc:sldMkLst>
        <pc:spChg chg="mod">
          <ac:chgData name="Shoko Haraguchi" userId="S::sharaguchi@mail.saitama-u.ac.jp::48ad1877-aad2-47ea-8e64-f8662f87fc93" providerId="AD" clId="Web-{BD4CBF18-3E6A-7B00-7436-F3400390F152}" dt="2023-06-29T02:43:44.447" v="23" actId="20577"/>
          <ac:spMkLst>
            <pc:docMk/>
            <pc:sldMk cId="1817553657" sldId="260"/>
            <ac:spMk id="1100" creationId="{00000000-0000-0000-0000-000000000000}"/>
          </ac:spMkLst>
        </pc:spChg>
        <pc:graphicFrameChg chg="mod modGraphic">
          <ac:chgData name="Shoko Haraguchi" userId="S::sharaguchi@mail.saitama-u.ac.jp::48ad1877-aad2-47ea-8e64-f8662f87fc93" providerId="AD" clId="Web-{BD4CBF18-3E6A-7B00-7436-F3400390F152}" dt="2023-06-29T02:43:33.353" v="21"/>
          <ac:graphicFrameMkLst>
            <pc:docMk/>
            <pc:sldMk cId="1817553657" sldId="260"/>
            <ac:graphicFrameMk id="1112" creationId="{00000000-0000-0000-0000-000000000000}"/>
          </ac:graphicFrameMkLst>
        </pc:graphicFrameChg>
      </pc:sldChg>
    </pc:docChg>
  </pc:docChgLst>
  <pc:docChgLst>
    <pc:chgData name="Shoko Haraguchi" userId="S::sharaguchi@mail.saitama-u.ac.jp::48ad1877-aad2-47ea-8e64-f8662f87fc93" providerId="AD" clId="Web-{81A2CEA4-338B-1D2F-E93C-9E80E168C07B}"/>
    <pc:docChg chg="modSld">
      <pc:chgData name="Shoko Haraguchi" userId="S::sharaguchi@mail.saitama-u.ac.jp::48ad1877-aad2-47ea-8e64-f8662f87fc93" providerId="AD" clId="Web-{81A2CEA4-338B-1D2F-E93C-9E80E168C07B}" dt="2023-06-29T02:20:14.139" v="125"/>
      <pc:docMkLst>
        <pc:docMk/>
      </pc:docMkLst>
      <pc:sldChg chg="addSp delSp modSp">
        <pc:chgData name="Shoko Haraguchi" userId="S::sharaguchi@mail.saitama-u.ac.jp::48ad1877-aad2-47ea-8e64-f8662f87fc93" providerId="AD" clId="Web-{81A2CEA4-338B-1D2F-E93C-9E80E168C07B}" dt="2023-06-29T02:20:14.139" v="125"/>
        <pc:sldMkLst>
          <pc:docMk/>
          <pc:sldMk cId="1817553657" sldId="260"/>
        </pc:sldMkLst>
        <pc:spChg chg="add mod">
          <ac:chgData name="Shoko Haraguchi" userId="S::sharaguchi@mail.saitama-u.ac.jp::48ad1877-aad2-47ea-8e64-f8662f87fc93" providerId="AD" clId="Web-{81A2CEA4-338B-1D2F-E93C-9E80E168C07B}" dt="2023-06-29T02:15:54.433" v="46" actId="1076"/>
          <ac:spMkLst>
            <pc:docMk/>
            <pc:sldMk cId="1817553657" sldId="260"/>
            <ac:spMk id="2" creationId="{45FA279A-A4BC-181C-0B1A-06350B8730F1}"/>
          </ac:spMkLst>
        </pc:spChg>
        <pc:spChg chg="del mod">
          <ac:chgData name="Shoko Haraguchi" userId="S::sharaguchi@mail.saitama-u.ac.jp::48ad1877-aad2-47ea-8e64-f8662f87fc93" providerId="AD" clId="Web-{81A2CEA4-338B-1D2F-E93C-9E80E168C07B}" dt="2023-06-29T02:11:52.323" v="34"/>
          <ac:spMkLst>
            <pc:docMk/>
            <pc:sldMk cId="1817553657" sldId="260"/>
            <ac:spMk id="14" creationId="{F7C5D343-4D95-4B19-A459-5E5010340B7A}"/>
          </ac:spMkLst>
        </pc:spChg>
        <pc:spChg chg="mod">
          <ac:chgData name="Shoko Haraguchi" userId="S::sharaguchi@mail.saitama-u.ac.jp::48ad1877-aad2-47ea-8e64-f8662f87fc93" providerId="AD" clId="Web-{81A2CEA4-338B-1D2F-E93C-9E80E168C07B}" dt="2023-06-29T02:09:31.829" v="21" actId="1076"/>
          <ac:spMkLst>
            <pc:docMk/>
            <pc:sldMk cId="1817553657" sldId="260"/>
            <ac:spMk id="1101" creationId="{00000000-0000-0000-0000-000000000000}"/>
          </ac:spMkLst>
        </pc:spChg>
        <pc:spChg chg="mod">
          <ac:chgData name="Shoko Haraguchi" userId="S::sharaguchi@mail.saitama-u.ac.jp::48ad1877-aad2-47ea-8e64-f8662f87fc93" providerId="AD" clId="Web-{81A2CEA4-338B-1D2F-E93C-9E80E168C07B}" dt="2023-06-29T02:09:11.218" v="18" actId="1076"/>
          <ac:spMkLst>
            <pc:docMk/>
            <pc:sldMk cId="1817553657" sldId="260"/>
            <ac:spMk id="1102" creationId="{00000000-0000-0000-0000-000000000000}"/>
          </ac:spMkLst>
        </pc:spChg>
        <pc:spChg chg="mod">
          <ac:chgData name="Shoko Haraguchi" userId="S::sharaguchi@mail.saitama-u.ac.jp::48ad1877-aad2-47ea-8e64-f8662f87fc93" providerId="AD" clId="Web-{81A2CEA4-338B-1D2F-E93C-9E80E168C07B}" dt="2023-06-29T02:16:16.028" v="51" actId="1076"/>
          <ac:spMkLst>
            <pc:docMk/>
            <pc:sldMk cId="1817553657" sldId="260"/>
            <ac:spMk id="1109" creationId="{00000000-0000-0000-0000-000000000000}"/>
          </ac:spMkLst>
        </pc:spChg>
        <pc:graphicFrameChg chg="add del mod">
          <ac:chgData name="Shoko Haraguchi" userId="S::sharaguchi@mail.saitama-u.ac.jp::48ad1877-aad2-47ea-8e64-f8662f87fc93" providerId="AD" clId="Web-{81A2CEA4-338B-1D2F-E93C-9E80E168C07B}" dt="2023-06-29T02:15:16.399" v="43"/>
          <ac:graphicFrameMkLst>
            <pc:docMk/>
            <pc:sldMk cId="1817553657" sldId="260"/>
            <ac:graphicFrameMk id="5" creationId="{0D941A69-05AC-8A7C-08E6-DDC96760C76C}"/>
          </ac:graphicFrameMkLst>
        </pc:graphicFrameChg>
        <pc:graphicFrameChg chg="mod modGraphic">
          <ac:chgData name="Shoko Haraguchi" userId="S::sharaguchi@mail.saitama-u.ac.jp::48ad1877-aad2-47ea-8e64-f8662f87fc93" providerId="AD" clId="Web-{81A2CEA4-338B-1D2F-E93C-9E80E168C07B}" dt="2023-06-29T02:20:14.139" v="125"/>
          <ac:graphicFrameMkLst>
            <pc:docMk/>
            <pc:sldMk cId="1817553657" sldId="260"/>
            <ac:graphicFrameMk id="1111" creationId="{00000000-0000-0000-0000-000000000000}"/>
          </ac:graphicFrameMkLst>
        </pc:graphicFrameChg>
        <pc:graphicFrameChg chg="mod modGraphic">
          <ac:chgData name="Shoko Haraguchi" userId="S::sharaguchi@mail.saitama-u.ac.jp::48ad1877-aad2-47ea-8e64-f8662f87fc93" providerId="AD" clId="Web-{81A2CEA4-338B-1D2F-E93C-9E80E168C07B}" dt="2023-06-29T02:19:14.135" v="115"/>
          <ac:graphicFrameMkLst>
            <pc:docMk/>
            <pc:sldMk cId="1817553657" sldId="260"/>
            <ac:graphicFrameMk id="1112" creationId="{00000000-0000-0000-0000-000000000000}"/>
          </ac:graphicFrameMkLst>
        </pc:graphicFrameChg>
        <pc:picChg chg="mod">
          <ac:chgData name="Shoko Haraguchi" userId="S::sharaguchi@mail.saitama-u.ac.jp::48ad1877-aad2-47ea-8e64-f8662f87fc93" providerId="AD" clId="Web-{81A2CEA4-338B-1D2F-E93C-9E80E168C07B}" dt="2023-06-29T02:10:45.849" v="29" actId="1076"/>
          <ac:picMkLst>
            <pc:docMk/>
            <pc:sldMk cId="1817553657" sldId="260"/>
            <ac:picMk id="3" creationId="{371D029B-25A4-4DE8-9818-98B7D49DD764}"/>
          </ac:picMkLst>
        </pc:picChg>
        <pc:picChg chg="mod">
          <ac:chgData name="Shoko Haraguchi" userId="S::sharaguchi@mail.saitama-u.ac.jp::48ad1877-aad2-47ea-8e64-f8662f87fc93" providerId="AD" clId="Web-{81A2CEA4-338B-1D2F-E93C-9E80E168C07B}" dt="2023-06-29T02:10:38.224" v="26" actId="1076"/>
          <ac:picMkLst>
            <pc:docMk/>
            <pc:sldMk cId="1817553657" sldId="260"/>
            <ac:picMk id="7" creationId="{602DF62E-9836-4043-9520-D97CC103E116}"/>
          </ac:picMkLst>
        </pc:picChg>
      </pc:sldChg>
    </pc:docChg>
  </pc:docChgLst>
  <pc:docChgLst>
    <pc:chgData name="Shoko Haraguchi" userId="48ad1877-aad2-47ea-8e64-f8662f87fc93" providerId="ADAL" clId="{35AADA3C-6F7C-4DA1-8142-5A6298F9922E}"/>
    <pc:docChg chg="undo custSel modSld">
      <pc:chgData name="Shoko Haraguchi" userId="48ad1877-aad2-47ea-8e64-f8662f87fc93" providerId="ADAL" clId="{35AADA3C-6F7C-4DA1-8142-5A6298F9922E}" dt="2023-06-30T06:29:39.835" v="274"/>
      <pc:docMkLst>
        <pc:docMk/>
      </pc:docMkLst>
      <pc:sldChg chg="modSp mod">
        <pc:chgData name="Shoko Haraguchi" userId="48ad1877-aad2-47ea-8e64-f8662f87fc93" providerId="ADAL" clId="{35AADA3C-6F7C-4DA1-8142-5A6298F9922E}" dt="2023-06-30T06:29:39.835" v="274"/>
        <pc:sldMkLst>
          <pc:docMk/>
          <pc:sldMk cId="1817553657" sldId="260"/>
        </pc:sldMkLst>
        <pc:spChg chg="mod">
          <ac:chgData name="Shoko Haraguchi" userId="48ad1877-aad2-47ea-8e64-f8662f87fc93" providerId="ADAL" clId="{35AADA3C-6F7C-4DA1-8142-5A6298F9922E}" dt="2023-06-30T06:27:31.327" v="260" actId="1036"/>
          <ac:spMkLst>
            <pc:docMk/>
            <pc:sldMk cId="1817553657" sldId="260"/>
            <ac:spMk id="2" creationId="{45FA279A-A4BC-181C-0B1A-06350B8730F1}"/>
          </ac:spMkLst>
        </pc:spChg>
        <pc:spChg chg="mod">
          <ac:chgData name="Shoko Haraguchi" userId="48ad1877-aad2-47ea-8e64-f8662f87fc93" providerId="ADAL" clId="{35AADA3C-6F7C-4DA1-8142-5A6298F9922E}" dt="2023-06-30T06:25:21.928" v="189" actId="1076"/>
          <ac:spMkLst>
            <pc:docMk/>
            <pc:sldMk cId="1817553657" sldId="260"/>
            <ac:spMk id="1101" creationId="{00000000-0000-0000-0000-000000000000}"/>
          </ac:spMkLst>
        </pc:spChg>
        <pc:spChg chg="mod">
          <ac:chgData name="Shoko Haraguchi" userId="48ad1877-aad2-47ea-8e64-f8662f87fc93" providerId="ADAL" clId="{35AADA3C-6F7C-4DA1-8142-5A6298F9922E}" dt="2023-06-30T06:27:24.364" v="255" actId="1076"/>
          <ac:spMkLst>
            <pc:docMk/>
            <pc:sldMk cId="1817553657" sldId="260"/>
            <ac:spMk id="1102" creationId="{00000000-0000-0000-0000-000000000000}"/>
          </ac:spMkLst>
        </pc:spChg>
        <pc:spChg chg="mod">
          <ac:chgData name="Shoko Haraguchi" userId="48ad1877-aad2-47ea-8e64-f8662f87fc93" providerId="ADAL" clId="{35AADA3C-6F7C-4DA1-8142-5A6298F9922E}" dt="2023-06-30T06:26:55.332" v="249" actId="1036"/>
          <ac:spMkLst>
            <pc:docMk/>
            <pc:sldMk cId="1817553657" sldId="260"/>
            <ac:spMk id="1109" creationId="{00000000-0000-0000-0000-000000000000}"/>
          </ac:spMkLst>
        </pc:spChg>
        <pc:graphicFrameChg chg="mod modGraphic">
          <ac:chgData name="Shoko Haraguchi" userId="48ad1877-aad2-47ea-8e64-f8662f87fc93" providerId="ADAL" clId="{35AADA3C-6F7C-4DA1-8142-5A6298F9922E}" dt="2023-06-30T06:27:17.824" v="254" actId="1076"/>
          <ac:graphicFrameMkLst>
            <pc:docMk/>
            <pc:sldMk cId="1817553657" sldId="260"/>
            <ac:graphicFrameMk id="1111" creationId="{00000000-0000-0000-0000-000000000000}"/>
          </ac:graphicFrameMkLst>
        </pc:graphicFrameChg>
        <pc:graphicFrameChg chg="mod modGraphic">
          <ac:chgData name="Shoko Haraguchi" userId="48ad1877-aad2-47ea-8e64-f8662f87fc93" providerId="ADAL" clId="{35AADA3C-6F7C-4DA1-8142-5A6298F9922E}" dt="2023-06-30T06:29:39.835" v="274"/>
          <ac:graphicFrameMkLst>
            <pc:docMk/>
            <pc:sldMk cId="1817553657" sldId="260"/>
            <ac:graphicFrameMk id="1112" creationId="{00000000-0000-0000-0000-000000000000}"/>
          </ac:graphicFrameMkLst>
        </pc:graphicFrameChg>
        <pc:picChg chg="mod">
          <ac:chgData name="Shoko Haraguchi" userId="48ad1877-aad2-47ea-8e64-f8662f87fc93" providerId="ADAL" clId="{35AADA3C-6F7C-4DA1-8142-5A6298F9922E}" dt="2023-06-30T06:24:51.095" v="187" actId="1076"/>
          <ac:picMkLst>
            <pc:docMk/>
            <pc:sldMk cId="1817553657" sldId="260"/>
            <ac:picMk id="3" creationId="{371D029B-25A4-4DE8-9818-98B7D49DD764}"/>
          </ac:picMkLst>
        </pc:picChg>
        <pc:picChg chg="mod">
          <ac:chgData name="Shoko Haraguchi" userId="48ad1877-aad2-47ea-8e64-f8662f87fc93" providerId="ADAL" clId="{35AADA3C-6F7C-4DA1-8142-5A6298F9922E}" dt="2023-06-30T06:24:49.745" v="186" actId="1076"/>
          <ac:picMkLst>
            <pc:docMk/>
            <pc:sldMk cId="1817553657" sldId="260"/>
            <ac:picMk id="7" creationId="{602DF62E-9836-4043-9520-D97CC103E11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6967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3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6967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113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4538"/>
            <a:ext cx="27940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ja-JP" altLang="en-US"/>
          </a:p>
        </p:txBody>
      </p:sp>
      <p:sp>
        <p:nvSpPr>
          <p:cNvPr id="113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31" tIns="45716" rIns="91431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3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6967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3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6967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4359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06600" y="746125"/>
            <a:ext cx="27940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07EA6-0398-4990-8029-A74DB741225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295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3EA70-E288-40AD-A103-975853B9403E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0B30-E3D0-402D-A588-D27EAF23CC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719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3EA70-E288-40AD-A103-975853B9403E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0B30-E3D0-402D-A588-D27EAF23CC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0580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3EA70-E288-40AD-A103-975853B9403E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0B30-E3D0-402D-A588-D27EAF23CC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4114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3EA70-E288-40AD-A103-975853B9403E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0B30-E3D0-402D-A588-D27EAF23CC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814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3EA70-E288-40AD-A103-975853B9403E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0B30-E3D0-402D-A588-D27EAF23CC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162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3EA70-E288-40AD-A103-975853B9403E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0B30-E3D0-402D-A588-D27EAF23CC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1180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3EA70-E288-40AD-A103-975853B9403E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0B30-E3D0-402D-A588-D27EAF23CC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615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3EA70-E288-40AD-A103-975853B9403E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0B30-E3D0-402D-A588-D27EAF23CC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9354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3EA70-E288-40AD-A103-975853B9403E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0B30-E3D0-402D-A588-D27EAF23CC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107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3EA70-E288-40AD-A103-975853B9403E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0B30-E3D0-402D-A588-D27EAF23CC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833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3EA70-E288-40AD-A103-975853B9403E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0B30-E3D0-402D-A588-D27EAF23CC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659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26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2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3EA70-E288-40AD-A103-975853B9403E}" type="datetimeFigureOut">
              <a:rPr kumimoji="1" lang="ja-JP" altLang="en-US" smtClean="0"/>
              <a:t>2023/6/30</a:t>
            </a:fld>
            <a:endParaRPr kumimoji="1" lang="ja-JP" altLang="en-US"/>
          </a:p>
        </p:txBody>
      </p:sp>
      <p:sp>
        <p:nvSpPr>
          <p:cNvPr id="1028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D0B30-E3D0-402D-A588-D27EAF23CC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126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テキスト ボックス 3"/>
          <p:cNvSpPr txBox="1"/>
          <p:nvPr/>
        </p:nvSpPr>
        <p:spPr>
          <a:xfrm>
            <a:off x="0" y="38431"/>
            <a:ext cx="6858000" cy="368439"/>
          </a:xfrm>
          <a:prstGeom prst="rect">
            <a:avLst/>
          </a:prstGeom>
          <a:solidFill>
            <a:srgbClr val="0000FF"/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en-US" altLang="ja-JP" b="1">
                <a:solidFill>
                  <a:schemeClr val="bg1"/>
                </a:solidFill>
                <a:ea typeface="ＭＳ Ｐゴシック"/>
              </a:rPr>
              <a:t>FACTS &amp; FIGURES </a:t>
            </a:r>
            <a:r>
              <a:rPr lang="en-US" altLang="ja-JP" b="1">
                <a:solidFill>
                  <a:schemeClr val="bg1"/>
                </a:solidFill>
                <a:ea typeface="ＭＳ Ｐゴシック"/>
              </a:rPr>
              <a:t>2023</a:t>
            </a:r>
            <a:endParaRPr kumimoji="1" lang="ja-JP" altLang="en-US" b="1">
              <a:solidFill>
                <a:schemeClr val="bg1"/>
              </a:solidFill>
            </a:endParaRPr>
          </a:p>
        </p:txBody>
      </p:sp>
      <p:sp>
        <p:nvSpPr>
          <p:cNvPr id="1101" name="テキスト ボックス 4"/>
          <p:cNvSpPr txBox="1"/>
          <p:nvPr/>
        </p:nvSpPr>
        <p:spPr>
          <a:xfrm>
            <a:off x="563007" y="538827"/>
            <a:ext cx="129614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500" b="1" dirty="0">
                <a:solidFill>
                  <a:srgbClr val="0000FF"/>
                </a:solidFill>
                <a:ea typeface="ＭＳ ゴシック" panose="020B0609070205080204" pitchFamily="49" charset="-128"/>
              </a:rPr>
              <a:t>Enrollment </a:t>
            </a:r>
          </a:p>
        </p:txBody>
      </p:sp>
      <p:sp>
        <p:nvSpPr>
          <p:cNvPr id="1102" name="テキスト ボックス 5"/>
          <p:cNvSpPr txBox="1"/>
          <p:nvPr/>
        </p:nvSpPr>
        <p:spPr>
          <a:xfrm>
            <a:off x="563007" y="5484655"/>
            <a:ext cx="16280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solidFill>
                  <a:srgbClr val="0000FF"/>
                </a:solidFill>
              </a:rPr>
              <a:t>Faculty </a:t>
            </a:r>
            <a:r>
              <a:rPr lang="en-US" altLang="ja-JP" sz="1400" b="1" dirty="0">
                <a:solidFill>
                  <a:srgbClr val="0000FF"/>
                </a:solidFill>
              </a:rPr>
              <a:t>and </a:t>
            </a:r>
            <a:r>
              <a:rPr kumimoji="1" lang="en-US" altLang="ja-JP" sz="1400" b="1" dirty="0">
                <a:solidFill>
                  <a:srgbClr val="0000FF"/>
                </a:solidFill>
              </a:rPr>
              <a:t>Staff</a:t>
            </a:r>
            <a:endParaRPr kumimoji="1" lang="ja-JP" altLang="en-US" sz="1400" b="1" dirty="0">
              <a:solidFill>
                <a:srgbClr val="0000FF"/>
              </a:solidFill>
            </a:endParaRPr>
          </a:p>
        </p:txBody>
      </p:sp>
      <p:sp>
        <p:nvSpPr>
          <p:cNvPr id="1109" name="テキスト ボックス 14"/>
          <p:cNvSpPr txBox="1"/>
          <p:nvPr/>
        </p:nvSpPr>
        <p:spPr>
          <a:xfrm>
            <a:off x="5187082" y="611767"/>
            <a:ext cx="948098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altLang="ja-JP" sz="800" dirty="0">
                <a:ea typeface="ＭＳ Ｐゴシック"/>
              </a:rPr>
              <a:t>As of May 1, 2023</a:t>
            </a:r>
            <a:endParaRPr lang="en-US" altLang="ja-JP" sz="800" dirty="0"/>
          </a:p>
        </p:txBody>
      </p:sp>
      <p:graphicFrame>
        <p:nvGraphicFramePr>
          <p:cNvPr id="1111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981287"/>
              </p:ext>
            </p:extLst>
          </p:nvPr>
        </p:nvGraphicFramePr>
        <p:xfrm>
          <a:off x="649230" y="5783443"/>
          <a:ext cx="5485862" cy="1198967"/>
        </p:xfrm>
        <a:graphic>
          <a:graphicData uri="http://schemas.openxmlformats.org/drawingml/2006/table">
            <a:tbl>
              <a:tblPr/>
              <a:tblGrid>
                <a:gridCol w="4297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4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8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Number of Faculty and Staff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4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Faculty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50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Affiliated School Teachers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Staff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4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12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924801"/>
              </p:ext>
            </p:extLst>
          </p:nvPr>
        </p:nvGraphicFramePr>
        <p:xfrm>
          <a:off x="649230" y="840104"/>
          <a:ext cx="5511704" cy="4460860"/>
        </p:xfrm>
        <a:graphic>
          <a:graphicData uri="http://schemas.openxmlformats.org/drawingml/2006/table">
            <a:tbl>
              <a:tblPr/>
              <a:tblGrid>
                <a:gridCol w="1402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7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1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442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Undergraduate Students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42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Faculty of Liberal Arts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42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Faculty of Economics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42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 Faculty of Education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42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 Faculty of Science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42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 Faculty of Engineering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42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Undergraduate Total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6,759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423">
                <a:tc>
                  <a:txBody>
                    <a:bodyPr/>
                    <a:lstStyle/>
                    <a:p>
                      <a:pPr algn="ctr" fontAlgn="b"/>
                      <a:endParaRPr lang="ja-JP" alt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442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Graduate Students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　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442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Master’s Course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　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　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442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Graduate School of Humanities and Social Sciences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442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Graduate School of Education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318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Graduate School of Science and Engineering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442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4423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Professional Degree Course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3795044"/>
                  </a:ext>
                </a:extLst>
              </a:tr>
              <a:tr h="18442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Graduate School of Education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4262408"/>
                  </a:ext>
                </a:extLst>
              </a:tr>
              <a:tr h="18442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243645"/>
                  </a:ext>
                </a:extLst>
              </a:tr>
              <a:tr h="226391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Doctoral Course</a:t>
                      </a:r>
                      <a:endParaRPr lang="en-US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4422">
                <a:tc gridSpan="3"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100" b="0" i="0" u="none" strike="noStrike" baseline="0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    Graduate School of Humanities and Social Sciences</a:t>
                      </a:r>
                      <a:endParaRPr lang="en-US"/>
                    </a:p>
                  </a:txBody>
                  <a:tcPr marL="9524" marR="9524" marT="9524" marB="0" anchor="b">
                    <a:lnL w="6350">
                      <a:solidFill>
                        <a:srgbClr val="BFBFBF"/>
                      </a:solidFill>
                    </a:lnL>
                    <a:lnR w="6350">
                      <a:solidFill>
                        <a:srgbClr val="BFBFBF"/>
                      </a:solidFill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BFBFBF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9524" marR="9524" marT="9524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A6A6A6"/>
                      </a:solidFill>
                    </a:lnR>
                    <a:lnT w="6350">
                      <a:solidFill>
                        <a:srgbClr val="BFBFBF"/>
                      </a:solidFill>
                    </a:lnT>
                    <a:lnB w="6350">
                      <a:solidFill>
                        <a:srgbClr val="BFBFBF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4579573"/>
                  </a:ext>
                </a:extLst>
              </a:tr>
              <a:tr h="18442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Graduate School of Science and Engineering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442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442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Graduate Total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4423">
                <a:tc>
                  <a:txBody>
                    <a:bodyPr/>
                    <a:lstStyle/>
                    <a:p>
                      <a:pPr algn="ctr" fontAlgn="b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442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Enrollment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dirty="0"/>
                        <a:t>8,328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pic>
        <p:nvPicPr>
          <p:cNvPr id="3" name="図 2">
            <a:extLst>
              <a:ext uri="{FF2B5EF4-FFF2-40B4-BE49-F238E27FC236}">
                <a16:creationId xmlns:a16="http://schemas.microsoft.com/office/drawing/2014/main" id="{371D029B-25A4-4DE8-9818-98B7D49DD76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02" b="16974"/>
          <a:stretch/>
        </p:blipFill>
        <p:spPr>
          <a:xfrm>
            <a:off x="2885266" y="7148945"/>
            <a:ext cx="3584428" cy="1741896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602DF62E-9836-4043-9520-D97CC103E11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0" r="7397"/>
          <a:stretch/>
        </p:blipFill>
        <p:spPr>
          <a:xfrm>
            <a:off x="388306" y="7040269"/>
            <a:ext cx="2153331" cy="1850572"/>
          </a:xfrm>
          <a:prstGeom prst="rect">
            <a:avLst/>
          </a:prstGeom>
        </p:spPr>
      </p:pic>
      <p:sp>
        <p:nvSpPr>
          <p:cNvPr id="2" name="テキスト ボックス 14">
            <a:extLst>
              <a:ext uri="{FF2B5EF4-FFF2-40B4-BE49-F238E27FC236}">
                <a16:creationId xmlns:a16="http://schemas.microsoft.com/office/drawing/2014/main" id="{45FA279A-A4BC-181C-0B1A-06350B8730F1}"/>
              </a:ext>
            </a:extLst>
          </p:cNvPr>
          <p:cNvSpPr txBox="1"/>
          <p:nvPr/>
        </p:nvSpPr>
        <p:spPr>
          <a:xfrm>
            <a:off x="5187082" y="5559449"/>
            <a:ext cx="948099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altLang="ja-JP" sz="800" dirty="0">
                <a:ea typeface="ＭＳ Ｐゴシック"/>
              </a:rPr>
              <a:t>As of May 1, 2023</a:t>
            </a:r>
            <a:endParaRPr lang="en-US" altLang="ja-JP" sz="800" dirty="0"/>
          </a:p>
        </p:txBody>
      </p:sp>
    </p:spTree>
    <p:extLst>
      <p:ext uri="{BB962C8B-B14F-4D97-AF65-F5344CB8AC3E}">
        <p14:creationId xmlns:p14="http://schemas.microsoft.com/office/powerpoint/2010/main" val="1817553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cu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ocu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159cb5b-6f65-43b8-b518-471a52bbc1df" xsi:nil="true"/>
    <lcf76f155ced4ddcb4097134ff3c332f xmlns="efd95d2e-f46c-4b74-b16d-ade58ebdd0be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F33435A50CC6B4895575D6C5332BBC1" ma:contentTypeVersion="15" ma:contentTypeDescription="新しいドキュメントを作成します。" ma:contentTypeScope="" ma:versionID="befc708c8443ec788ec9f6ea25d98d92">
  <xsd:schema xmlns:xsd="http://www.w3.org/2001/XMLSchema" xmlns:xs="http://www.w3.org/2001/XMLSchema" xmlns:p="http://schemas.microsoft.com/office/2006/metadata/properties" xmlns:ns2="efd95d2e-f46c-4b74-b16d-ade58ebdd0be" xmlns:ns3="1159cb5b-6f65-43b8-b518-471a52bbc1df" targetNamespace="http://schemas.microsoft.com/office/2006/metadata/properties" ma:root="true" ma:fieldsID="e392fe8e21d3647686cc499c9a26a865" ns2:_="" ns3:_="">
    <xsd:import namespace="efd95d2e-f46c-4b74-b16d-ade58ebdd0be"/>
    <xsd:import namespace="1159cb5b-6f65-43b8-b518-471a52bbc1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d95d2e-f46c-4b74-b16d-ade58ebdd0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画像タグ" ma:readOnly="false" ma:fieldId="{5cf76f15-5ced-4ddc-b409-7134ff3c332f}" ma:taxonomyMulti="true" ma:sspId="4b47bf68-0d70-4eb4-b344-fe6d0c10e36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59cb5b-6f65-43b8-b518-471a52bbc1df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b0923d06-2d06-41a9-a741-da65a6ab9387}" ma:internalName="TaxCatchAll" ma:showField="CatchAllData" ma:web="1159cb5b-6f65-43b8-b518-471a52bbc1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5FB4CC-DDF1-4AFD-AB94-74AF4A4BD71B}">
  <ds:schemaRefs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terms/"/>
    <ds:schemaRef ds:uri="1159cb5b-6f65-43b8-b518-471a52bbc1df"/>
    <ds:schemaRef ds:uri="http://schemas.openxmlformats.org/package/2006/metadata/core-properties"/>
    <ds:schemaRef ds:uri="efd95d2e-f46c-4b74-b16d-ade58ebdd0be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72F0857-04A7-42D2-B8A4-BAB4DD166C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FE37BB-9678-46F1-AB39-94FF2A650B94}">
  <ds:schemaRefs>
    <ds:schemaRef ds:uri="1159cb5b-6f65-43b8-b518-471a52bbc1df"/>
    <ds:schemaRef ds:uri="efd95d2e-f46c-4b74-b16d-ade58ebdd0b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画面に合わせる (4:3)</PresentationFormat>
  <Paragraphs>60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埼玉大学</dc:creator>
  <cp:lastModifiedBy>SU</cp:lastModifiedBy>
  <cp:revision>1</cp:revision>
  <cp:lastPrinted>2022-06-14T06:33:33Z</cp:lastPrinted>
  <dcterms:created xsi:type="dcterms:W3CDTF">2016-07-01T00:54:37Z</dcterms:created>
  <dcterms:modified xsi:type="dcterms:W3CDTF">2023-06-30T06:29:40Z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0x0101004F33435A50CC6B4895575D6C5332BBC1</vt:lpwstr>
  </property>
  <property fmtid="{D5CDD505-2E9C-101B-9397-08002B2CF9AE}" pid="3" name="MediaServiceImageTags">
    <vt:lpwstr/>
  </property>
</Properties>
</file>